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711" r:id="rId2"/>
  </p:sldMasterIdLst>
  <p:notesMasterIdLst>
    <p:notesMasterId r:id="rId4"/>
  </p:notesMasterIdLst>
  <p:handoutMasterIdLst>
    <p:handoutMasterId r:id="rId5"/>
  </p:handoutMasterIdLst>
  <p:sldIdLst>
    <p:sldId id="439" r:id="rId3"/>
  </p:sldIdLst>
  <p:sldSz cx="12192000" cy="6858000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773" userDrawn="1">
          <p15:clr>
            <a:srgbClr val="A4A3A4"/>
          </p15:clr>
        </p15:guide>
        <p15:guide id="2" orient="horz" pos="3743" userDrawn="1">
          <p15:clr>
            <a:srgbClr val="A4A3A4"/>
          </p15:clr>
        </p15:guide>
        <p15:guide id="3" orient="horz" pos="2273" userDrawn="1">
          <p15:clr>
            <a:srgbClr val="A4A3A4"/>
          </p15:clr>
        </p15:guide>
        <p15:guide id="4" orient="horz" pos="4126" userDrawn="1">
          <p15:clr>
            <a:srgbClr val="A4A3A4"/>
          </p15:clr>
        </p15:guide>
        <p15:guide id="5" orient="horz" pos="270" userDrawn="1">
          <p15:clr>
            <a:srgbClr val="A4A3A4"/>
          </p15:clr>
        </p15:guide>
        <p15:guide id="6" orient="horz" pos="655" userDrawn="1">
          <p15:clr>
            <a:srgbClr val="A4A3A4"/>
          </p15:clr>
        </p15:guide>
        <p15:guide id="7" pos="7469" userDrawn="1">
          <p15:clr>
            <a:srgbClr val="A4A3A4"/>
          </p15:clr>
        </p15:guide>
        <p15:guide id="8" pos="3859" userDrawn="1">
          <p15:clr>
            <a:srgbClr val="A4A3A4"/>
          </p15:clr>
        </p15:guide>
        <p15:guide id="9" pos="20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uch, Barbara" initials="RB" lastIdx="1" clrIdx="0">
    <p:extLst>
      <p:ext uri="{19B8F6BF-5375-455C-9EA6-DF929625EA0E}">
        <p15:presenceInfo xmlns:p15="http://schemas.microsoft.com/office/powerpoint/2012/main" userId="Rauch, Barbara" providerId="None"/>
      </p:ext>
    </p:extLst>
  </p:cmAuthor>
  <p:cmAuthor id="2" name="Täuber, Marc Andre" initials="TMA" lastIdx="2" clrIdx="1">
    <p:extLst>
      <p:ext uri="{19B8F6BF-5375-455C-9EA6-DF929625EA0E}">
        <p15:presenceInfo xmlns:p15="http://schemas.microsoft.com/office/powerpoint/2012/main" userId="Täuber, Marc Andre" providerId="None"/>
      </p:ext>
    </p:extLst>
  </p:cmAuthor>
  <p:cmAuthor id="3" name="Buckemüller, Christina" initials="CB" lastIdx="8" clrIdx="2">
    <p:extLst>
      <p:ext uri="{19B8F6BF-5375-455C-9EA6-DF929625EA0E}">
        <p15:presenceInfo xmlns:p15="http://schemas.microsoft.com/office/powerpoint/2012/main" userId="Buckemüller, Christina" providerId="None"/>
      </p:ext>
    </p:extLst>
  </p:cmAuthor>
  <p:cmAuthor id="4" name="Hoischen, Marlen" initials="HM" lastIdx="1" clrIdx="3">
    <p:extLst>
      <p:ext uri="{19B8F6BF-5375-455C-9EA6-DF929625EA0E}">
        <p15:presenceInfo xmlns:p15="http://schemas.microsoft.com/office/powerpoint/2012/main" userId="Hoischen, Marle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00337D"/>
    <a:srgbClr val="FF00FF"/>
    <a:srgbClr val="656565"/>
    <a:srgbClr val="5D5D5D"/>
    <a:srgbClr val="6C6C6C"/>
    <a:srgbClr val="096AB6"/>
    <a:srgbClr val="0679C2"/>
    <a:srgbClr val="0D4D9E"/>
    <a:srgbClr val="1677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13" autoAdjust="0"/>
    <p:restoredTop sz="96395" autoAdjust="0"/>
  </p:normalViewPr>
  <p:slideViewPr>
    <p:cSldViewPr snapToGrid="0" snapToObjects="1">
      <p:cViewPr varScale="1">
        <p:scale>
          <a:sx n="114" d="100"/>
          <a:sy n="114" d="100"/>
        </p:scale>
        <p:origin x="990" y="102"/>
      </p:cViewPr>
      <p:guideLst>
        <p:guide orient="horz" pos="773"/>
        <p:guide orient="horz" pos="3743"/>
        <p:guide orient="horz" pos="2273"/>
        <p:guide orient="horz" pos="4126"/>
        <p:guide orient="horz" pos="270"/>
        <p:guide orient="horz" pos="655"/>
        <p:guide pos="7469"/>
        <p:guide pos="3859"/>
        <p:guide pos="203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48" d="100"/>
          <a:sy n="148" d="100"/>
        </p:scale>
        <p:origin x="40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BCDAA7D-367A-114B-8F62-75D5B7CD1AFC}" type="datetimeFigureOut">
              <a:rPr lang="de-DE"/>
              <a:pPr>
                <a:defRPr/>
              </a:pPr>
              <a:t>24.04.2024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7FC85AA-10AA-7340-A757-1FDF097271E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159525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D7EBB1E-1CE0-E54A-8239-14E151793C21}" type="datetimeFigureOut">
              <a:rPr lang="de-DE"/>
              <a:pPr>
                <a:defRPr/>
              </a:pPr>
              <a:t>24.04.2024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D90FDE0-13BB-944B-AEC9-0F1C8A5FE95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07159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äsentations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2651" y="4906964"/>
            <a:ext cx="3689349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0"/>
            <a:ext cx="12191999" cy="3640372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  <a:lvl5pPr>
              <a:defRPr/>
            </a:lvl5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0" y="3655140"/>
            <a:ext cx="12192000" cy="2304000"/>
          </a:xfrm>
          <a:solidFill>
            <a:schemeClr val="accent1"/>
          </a:solidFill>
        </p:spPr>
        <p:txBody>
          <a:bodyPr/>
          <a:lstStyle>
            <a:lvl1pPr>
              <a:defRPr sz="36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6" name="Textfeld 5"/>
          <p:cNvSpPr txBox="1"/>
          <p:nvPr userDrawn="1"/>
        </p:nvSpPr>
        <p:spPr>
          <a:xfrm>
            <a:off x="2303768" y="44895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662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" y="1"/>
            <a:ext cx="12189884" cy="5939996"/>
          </a:xfrm>
          <a:prstGeom prst="rect">
            <a:avLst/>
          </a:prstGeom>
          <a:solidFill>
            <a:srgbClr val="156566"/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durch Klicken auf Symbol hinzufügen</a:t>
            </a:r>
            <a:endParaRPr noProof="0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0"/>
          </p:nvPr>
        </p:nvSpPr>
        <p:spPr>
          <a:xfrm>
            <a:off x="352843" y="798772"/>
            <a:ext cx="11520000" cy="2387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rtlCol="0">
            <a:noAutofit/>
          </a:bodyPr>
          <a:lstStyle>
            <a:lvl1pPr marL="0" indent="0" algn="l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347629" y="342635"/>
            <a:ext cx="11520000" cy="374437"/>
          </a:xfrm>
          <a:noFill/>
        </p:spPr>
        <p:txBody>
          <a:bodyPr lIns="0" tIns="0" rIns="0" bIns="0"/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i="0" kern="1200" cap="none" baseline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5301191" y="6355650"/>
            <a:ext cx="1589617" cy="19034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F18A2-E596-A743-A351-DA2FED7EEC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3927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, Bild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339504" y="441196"/>
            <a:ext cx="3657600" cy="5288966"/>
          </a:xfrm>
          <a:prstGeom prst="rect">
            <a:avLst/>
          </a:prstGeom>
          <a:solidFill>
            <a:srgbClr val="156566"/>
          </a:solidFill>
        </p:spPr>
        <p:txBody>
          <a:bodyPr rtlCol="0" anchor="ctr">
            <a:noAutofit/>
          </a:bodyPr>
          <a:lstStyle>
            <a:lvl1pPr algn="ctr">
              <a:buNone/>
              <a:defRPr sz="800"/>
            </a:lvl1pPr>
          </a:lstStyle>
          <a:p>
            <a:pPr lvl="0"/>
            <a:r>
              <a:rPr lang="de-DE" noProof="0" dirty="0"/>
              <a:t>Bild durch Klicken auf Symbol hinzufügen</a:t>
            </a:r>
            <a:endParaRPr noProof="0" dirty="0"/>
          </a:p>
        </p:txBody>
      </p:sp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353424" y="441076"/>
            <a:ext cx="3614144" cy="1588573"/>
          </a:xfrm>
          <a:noFill/>
        </p:spPr>
        <p:txBody>
          <a:bodyPr lIns="0" tIns="0" rIns="0" bIns="0"/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MASTERTITEL-FORMAT BEARBEITEN</a:t>
            </a:r>
            <a:endParaRPr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7"/>
          </p:nvPr>
        </p:nvSpPr>
        <p:spPr>
          <a:xfrm>
            <a:off x="370784" y="1686173"/>
            <a:ext cx="3597137" cy="1012806"/>
          </a:xfrm>
          <a:prstGeom prst="rect">
            <a:avLst/>
          </a:prstGeom>
        </p:spPr>
        <p:txBody>
          <a:bodyPr lIns="0" tIns="0" rIns="0" bIns="0" rtlCol="0">
            <a:noAutofit/>
          </a:bodyPr>
          <a:lstStyle>
            <a:lvl1pPr marL="0" indent="0" algn="l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8"/>
          </p:nvPr>
        </p:nvSpPr>
        <p:spPr>
          <a:xfrm>
            <a:off x="4514851" y="441326"/>
            <a:ext cx="7342716" cy="5288836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9"/>
          </p:nvPr>
        </p:nvSpPr>
        <p:spPr>
          <a:xfrm>
            <a:off x="5301191" y="6355650"/>
            <a:ext cx="1589617" cy="19034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026BD-08FD-7649-AABC-4CB3D06D60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02749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lder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28018" y="442432"/>
            <a:ext cx="7829548" cy="3589339"/>
          </a:xfrm>
          <a:prstGeom prst="rect">
            <a:avLst/>
          </a:prstGeom>
        </p:spPr>
        <p:txBody>
          <a:bodyPr rtlCol="0" anchor="ctr">
            <a:normAutofit/>
          </a:bodyPr>
          <a:lstStyle>
            <a:lvl1pPr marL="0" indent="0" algn="ctr">
              <a:buNone/>
              <a:defRPr sz="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durch Klicken auf Symbol hinzufügen</a:t>
            </a:r>
            <a:endParaRPr noProof="0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359195" y="442432"/>
            <a:ext cx="3649133" cy="2907792"/>
          </a:xfrm>
          <a:prstGeom prst="rect">
            <a:avLst/>
          </a:prstGeom>
        </p:spPr>
        <p:txBody>
          <a:bodyPr rtlCol="0" anchor="ctr">
            <a:normAutofit/>
          </a:bodyPr>
          <a:lstStyle>
            <a:lvl1pPr marL="0" indent="0" algn="ctr">
              <a:buNone/>
              <a:defRPr sz="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durch Klicken auf Symbol hinzufügen</a:t>
            </a:r>
            <a:endParaRPr noProof="0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359195" y="3350225"/>
            <a:ext cx="3649133" cy="2424156"/>
          </a:xfrm>
          <a:prstGeom prst="rect">
            <a:avLst/>
          </a:prstGeom>
        </p:spPr>
        <p:txBody>
          <a:bodyPr rtlCol="0" anchor="ctr">
            <a:normAutofit/>
          </a:bodyPr>
          <a:lstStyle>
            <a:lvl1pPr marL="0" indent="0" algn="ctr">
              <a:buNone/>
              <a:defRPr sz="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durch Klicken auf Symbol hinzufügen</a:t>
            </a:r>
            <a:endParaRPr noProof="0" dirty="0"/>
          </a:p>
        </p:txBody>
      </p:sp>
      <p:sp>
        <p:nvSpPr>
          <p:cNvPr id="20" name="Title 1"/>
          <p:cNvSpPr>
            <a:spLocks noGrp="1"/>
          </p:cNvSpPr>
          <p:nvPr>
            <p:ph type="title" hasCustomPrompt="1"/>
          </p:nvPr>
        </p:nvSpPr>
        <p:spPr>
          <a:xfrm>
            <a:off x="4157180" y="4462687"/>
            <a:ext cx="7703047" cy="374437"/>
          </a:xfrm>
          <a:noFill/>
        </p:spPr>
        <p:txBody>
          <a:bodyPr lIns="0" tIns="0" rIns="0" bIns="0"/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i="0" kern="1200" cap="none" baseline="0">
                <a:solidFill>
                  <a:srgbClr val="40404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idx="18"/>
          </p:nvPr>
        </p:nvSpPr>
        <p:spPr>
          <a:xfrm>
            <a:off x="4182084" y="4926208"/>
            <a:ext cx="7666797" cy="238725"/>
          </a:xfrm>
          <a:prstGeom prst="rect">
            <a:avLst/>
          </a:prstGeom>
        </p:spPr>
        <p:txBody>
          <a:bodyPr lIns="0" tIns="0" rIns="0" bIns="0" rtlCol="0">
            <a:noAutofit/>
          </a:bodyPr>
          <a:lstStyle>
            <a:lvl1pPr marL="0" indent="0" algn="l">
              <a:spcBef>
                <a:spcPts val="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9"/>
          </p:nvPr>
        </p:nvSpPr>
        <p:spPr>
          <a:xfrm>
            <a:off x="5301191" y="6355650"/>
            <a:ext cx="1589617" cy="19034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DE9FD-47DB-5D49-ABEA-EF9B91C432B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70213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1" y="1"/>
            <a:ext cx="12189884" cy="5939996"/>
          </a:xfrm>
          <a:prstGeom prst="rect">
            <a:avLst/>
          </a:prstGeom>
          <a:solidFill>
            <a:srgbClr val="156566"/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durch Klicken auf Symbol hinzufügen</a:t>
            </a:r>
            <a:endParaRPr noProof="0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347133" y="3258017"/>
            <a:ext cx="11510433" cy="3746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/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rgbClr val="40404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de-DE" sz="2800" dirty="0">
                <a:solidFill>
                  <a:schemeClr val="bg1"/>
                </a:solidFill>
              </a:rPr>
              <a:t>VIELEN DANK FÜR IHRE AUFMERKSAMKEIT</a:t>
            </a:r>
          </a:p>
        </p:txBody>
      </p:sp>
      <p:sp>
        <p:nvSpPr>
          <p:cNvPr id="7" name="Foliennummernplatzhalter 16"/>
          <p:cNvSpPr>
            <a:spLocks noGrp="1"/>
          </p:cNvSpPr>
          <p:nvPr>
            <p:ph type="sldNum" sz="quarter" idx="12"/>
          </p:nvPr>
        </p:nvSpPr>
        <p:spPr>
          <a:xfrm>
            <a:off x="5301191" y="6355650"/>
            <a:ext cx="1589617" cy="19034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BCE83-580D-CB48-89AF-B108EE5F580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32065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72"/>
          <p:cNvSpPr/>
          <p:nvPr userDrawn="1"/>
        </p:nvSpPr>
        <p:spPr bwMode="gray">
          <a:xfrm>
            <a:off x="336550" y="1631157"/>
            <a:ext cx="11518900" cy="41435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br>
              <a:rPr lang="en-US" dirty="0">
                <a:solidFill>
                  <a:srgbClr val="FE8000"/>
                </a:solidFill>
              </a:rPr>
            </a:br>
            <a:r>
              <a:rPr lang="en-US" dirty="0">
                <a:solidFill>
                  <a:srgbClr val="FE8000"/>
                </a:solidFill>
              </a:rPr>
              <a:t>Please restrict your content to this area</a:t>
            </a:r>
          </a:p>
        </p:txBody>
      </p:sp>
      <p:cxnSp>
        <p:nvCxnSpPr>
          <p:cNvPr id="7" name="Gerade Verbindung 84"/>
          <p:cNvCxnSpPr/>
          <p:nvPr userDrawn="1"/>
        </p:nvCxnSpPr>
        <p:spPr bwMode="gray">
          <a:xfrm rot="5400000">
            <a:off x="6218767" y="-4594754"/>
            <a:ext cx="0" cy="12437533"/>
          </a:xfrm>
          <a:prstGeom prst="line">
            <a:avLst/>
          </a:prstGeom>
          <a:ln>
            <a:solidFill>
              <a:srgbClr val="FE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85"/>
          <p:cNvCxnSpPr/>
          <p:nvPr userDrawn="1"/>
        </p:nvCxnSpPr>
        <p:spPr bwMode="gray">
          <a:xfrm rot="5400000">
            <a:off x="6218767" y="-5790142"/>
            <a:ext cx="0" cy="12437533"/>
          </a:xfrm>
          <a:prstGeom prst="line">
            <a:avLst/>
          </a:prstGeom>
          <a:ln>
            <a:solidFill>
              <a:srgbClr val="FE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6"/>
          <p:cNvCxnSpPr/>
          <p:nvPr userDrawn="1"/>
        </p:nvCxnSpPr>
        <p:spPr bwMode="gray">
          <a:xfrm rot="5400000">
            <a:off x="6218767" y="-2570124"/>
            <a:ext cx="0" cy="12437533"/>
          </a:xfrm>
          <a:prstGeom prst="line">
            <a:avLst/>
          </a:prstGeom>
          <a:ln>
            <a:solidFill>
              <a:srgbClr val="FE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87"/>
          <p:cNvCxnSpPr/>
          <p:nvPr userDrawn="1"/>
        </p:nvCxnSpPr>
        <p:spPr bwMode="gray">
          <a:xfrm rot="5400000">
            <a:off x="6218767" y="-272170"/>
            <a:ext cx="0" cy="12437533"/>
          </a:xfrm>
          <a:prstGeom prst="line">
            <a:avLst/>
          </a:prstGeom>
          <a:ln>
            <a:solidFill>
              <a:srgbClr val="FE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90"/>
          <p:cNvCxnSpPr/>
          <p:nvPr userDrawn="1"/>
        </p:nvCxnSpPr>
        <p:spPr bwMode="gray">
          <a:xfrm>
            <a:off x="336551" y="-161925"/>
            <a:ext cx="0" cy="7019925"/>
          </a:xfrm>
          <a:prstGeom prst="line">
            <a:avLst/>
          </a:prstGeom>
          <a:ln>
            <a:solidFill>
              <a:srgbClr val="FE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91"/>
          <p:cNvCxnSpPr/>
          <p:nvPr userDrawn="1"/>
        </p:nvCxnSpPr>
        <p:spPr bwMode="gray">
          <a:xfrm>
            <a:off x="3045884" y="-161925"/>
            <a:ext cx="0" cy="7019925"/>
          </a:xfrm>
          <a:prstGeom prst="line">
            <a:avLst/>
          </a:prstGeom>
          <a:ln>
            <a:solidFill>
              <a:srgbClr val="FE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92"/>
          <p:cNvCxnSpPr/>
          <p:nvPr userDrawn="1"/>
        </p:nvCxnSpPr>
        <p:spPr bwMode="gray">
          <a:xfrm>
            <a:off x="5518151" y="-161925"/>
            <a:ext cx="0" cy="7019925"/>
          </a:xfrm>
          <a:prstGeom prst="line">
            <a:avLst/>
          </a:prstGeom>
          <a:ln>
            <a:solidFill>
              <a:srgbClr val="FE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93"/>
          <p:cNvCxnSpPr/>
          <p:nvPr userDrawn="1"/>
        </p:nvCxnSpPr>
        <p:spPr bwMode="gray">
          <a:xfrm>
            <a:off x="6096000" y="-161925"/>
            <a:ext cx="0" cy="7019925"/>
          </a:xfrm>
          <a:prstGeom prst="line">
            <a:avLst/>
          </a:prstGeom>
          <a:ln>
            <a:solidFill>
              <a:srgbClr val="FE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95"/>
          <p:cNvCxnSpPr/>
          <p:nvPr userDrawn="1"/>
        </p:nvCxnSpPr>
        <p:spPr bwMode="gray">
          <a:xfrm>
            <a:off x="9144000" y="-161925"/>
            <a:ext cx="0" cy="7019925"/>
          </a:xfrm>
          <a:prstGeom prst="line">
            <a:avLst/>
          </a:prstGeom>
          <a:ln>
            <a:solidFill>
              <a:srgbClr val="FE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96"/>
          <p:cNvCxnSpPr/>
          <p:nvPr userDrawn="1"/>
        </p:nvCxnSpPr>
        <p:spPr bwMode="gray">
          <a:xfrm>
            <a:off x="10028767" y="-161925"/>
            <a:ext cx="0" cy="7019925"/>
          </a:xfrm>
          <a:prstGeom prst="line">
            <a:avLst/>
          </a:prstGeom>
          <a:ln>
            <a:solidFill>
              <a:srgbClr val="FE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97"/>
          <p:cNvCxnSpPr/>
          <p:nvPr userDrawn="1"/>
        </p:nvCxnSpPr>
        <p:spPr bwMode="gray">
          <a:xfrm>
            <a:off x="11855451" y="-161925"/>
            <a:ext cx="0" cy="7019925"/>
          </a:xfrm>
          <a:prstGeom prst="line">
            <a:avLst/>
          </a:prstGeom>
          <a:ln>
            <a:solidFill>
              <a:srgbClr val="FE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31"/>
          <p:cNvCxnSpPr/>
          <p:nvPr userDrawn="1"/>
        </p:nvCxnSpPr>
        <p:spPr bwMode="gray">
          <a:xfrm>
            <a:off x="6671733" y="23044"/>
            <a:ext cx="0" cy="0"/>
          </a:xfrm>
          <a:prstGeom prst="line">
            <a:avLst/>
          </a:prstGeom>
          <a:ln>
            <a:solidFill>
              <a:srgbClr val="FE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el 1"/>
          <p:cNvSpPr txBox="1">
            <a:spLocks/>
          </p:cNvSpPr>
          <p:nvPr userDrawn="1"/>
        </p:nvSpPr>
        <p:spPr bwMode="gray">
          <a:xfrm>
            <a:off x="336551" y="428626"/>
            <a:ext cx="9698567" cy="575615"/>
          </a:xfrm>
          <a:prstGeom prst="rect">
            <a:avLst/>
          </a:prstGeom>
        </p:spPr>
        <p:txBody>
          <a:bodyPr lIns="0" tIns="0" rIns="0" bIns="0"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FE80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200" dirty="0"/>
              <a:t>Content area and guides</a:t>
            </a:r>
          </a:p>
        </p:txBody>
      </p:sp>
      <p:cxnSp>
        <p:nvCxnSpPr>
          <p:cNvPr id="20" name="Gerade Verbindung 93"/>
          <p:cNvCxnSpPr/>
          <p:nvPr userDrawn="1"/>
        </p:nvCxnSpPr>
        <p:spPr bwMode="gray">
          <a:xfrm>
            <a:off x="6678084" y="-161925"/>
            <a:ext cx="0" cy="7019925"/>
          </a:xfrm>
          <a:prstGeom prst="line">
            <a:avLst/>
          </a:prstGeom>
          <a:ln>
            <a:solidFill>
              <a:srgbClr val="FE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22096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D4129-61E9-46A9-AB6F-4DD8AE841471}" type="datetimeFigureOut">
              <a:rPr lang="de-DE" smtClean="0"/>
              <a:t>24.04.2024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B4DCB-D0BE-47B9-94A9-18BF8722A2F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945984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platzhalter 23"/>
          <p:cNvSpPr>
            <a:spLocks noGrp="1"/>
          </p:cNvSpPr>
          <p:nvPr>
            <p:ph type="body" sz="quarter" idx="14"/>
          </p:nvPr>
        </p:nvSpPr>
        <p:spPr>
          <a:xfrm>
            <a:off x="342698" y="1227137"/>
            <a:ext cx="5753302" cy="4497394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8" name="Foliennummernplatzhalter 1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20EB4-E69F-5047-99DF-B4F4DF65CA9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347629" y="342635"/>
            <a:ext cx="11520000" cy="374437"/>
          </a:xfrm>
          <a:noFill/>
        </p:spPr>
        <p:txBody>
          <a:bodyPr lIns="0" tIns="0" rIns="0" bIns="0"/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i="0" kern="1200" cap="none" baseline="0">
                <a:solidFill>
                  <a:srgbClr val="40404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347629" y="798772"/>
            <a:ext cx="11520000" cy="238725"/>
          </a:xfrm>
          <a:prstGeom prst="rect">
            <a:avLst/>
          </a:prstGeom>
        </p:spPr>
        <p:txBody>
          <a:bodyPr lIns="0" tIns="0" rIns="0" bIns="0" rtlCol="0">
            <a:noAutofit/>
          </a:bodyPr>
          <a:lstStyle>
            <a:lvl1pPr marL="0" indent="0" algn="l">
              <a:spcBef>
                <a:spcPts val="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2" name="Textfeld 1"/>
          <p:cNvSpPr txBox="1"/>
          <p:nvPr userDrawn="1"/>
        </p:nvSpPr>
        <p:spPr>
          <a:xfrm>
            <a:off x="6163719" y="1169023"/>
            <a:ext cx="5703910" cy="4614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955113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D4129-61E9-46A9-AB6F-4DD8AE841471}" type="datetimeFigureOut">
              <a:rPr lang="de-DE" smtClean="0"/>
              <a:t>24.04.2024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B4DCB-D0BE-47B9-94A9-18BF8722A2F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62088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D4129-61E9-46A9-AB6F-4DD8AE841471}" type="datetimeFigureOut">
              <a:rPr lang="de-DE" smtClean="0"/>
              <a:t>24.04.2024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B4DCB-D0BE-47B9-94A9-18BF8722A2F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63040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D4129-61E9-46A9-AB6F-4DD8AE841471}" type="datetimeFigureOut">
              <a:rPr lang="de-DE" smtClean="0"/>
              <a:t>24.04.2024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B4DCB-D0BE-47B9-94A9-18BF8722A2F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7120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äsentations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0"/>
            <a:ext cx="12191999" cy="3640372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  <a:lvl5pPr>
              <a:defRPr/>
            </a:lvl5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Textfeld 5"/>
          <p:cNvSpPr txBox="1"/>
          <p:nvPr userDrawn="1"/>
        </p:nvSpPr>
        <p:spPr>
          <a:xfrm>
            <a:off x="2303768" y="44895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348623" y="4094276"/>
            <a:ext cx="11508944" cy="565987"/>
          </a:xfrm>
          <a:prstGeom prst="rect">
            <a:avLst/>
          </a:prstGeom>
          <a:noFill/>
        </p:spPr>
        <p:txBody>
          <a:bodyPr lIns="0" tIns="0" rIns="0" bIns="0" anchor="b"/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MASTERTITELFORMAT ALTERNATIV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48623" y="4655549"/>
            <a:ext cx="11508944" cy="484632"/>
          </a:xfrm>
          <a:prstGeom prst="rect">
            <a:avLst/>
          </a:prstGeom>
        </p:spPr>
        <p:txBody>
          <a:bodyPr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907307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D4129-61E9-46A9-AB6F-4DD8AE841471}" type="datetimeFigureOut">
              <a:rPr lang="de-DE" smtClean="0"/>
              <a:t>24.04.2024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B4DCB-D0BE-47B9-94A9-18BF8722A2F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550419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D4129-61E9-46A9-AB6F-4DD8AE841471}" type="datetimeFigureOut">
              <a:rPr lang="de-DE" smtClean="0"/>
              <a:t>24.04.2024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B4DCB-D0BE-47B9-94A9-18BF8722A2F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4023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D4129-61E9-46A9-AB6F-4DD8AE841471}" type="datetimeFigureOut">
              <a:rPr lang="de-DE" smtClean="0"/>
              <a:t>24.04.2024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B4DCB-D0BE-47B9-94A9-18BF8722A2F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60644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D4129-61E9-46A9-AB6F-4DD8AE841471}" type="datetimeFigureOut">
              <a:rPr lang="de-DE" smtClean="0"/>
              <a:t>24.04.2024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B4DCB-D0BE-47B9-94A9-18BF8722A2F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17275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D4129-61E9-46A9-AB6F-4DD8AE841471}" type="datetimeFigureOut">
              <a:rPr lang="de-DE" smtClean="0"/>
              <a:t>24.04.2024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B4DCB-D0BE-47B9-94A9-18BF8722A2F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21428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D4129-61E9-46A9-AB6F-4DD8AE841471}" type="datetimeFigureOut">
              <a:rPr lang="de-DE" smtClean="0"/>
              <a:t>24.04.2024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B4DCB-D0BE-47B9-94A9-18BF8722A2F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76542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D4129-61E9-46A9-AB6F-4DD8AE841471}" type="datetimeFigureOut">
              <a:rPr lang="de-DE" smtClean="0"/>
              <a:t>24.04.2024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B4DCB-D0BE-47B9-94A9-18BF8722A2F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765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8623" y="2614616"/>
            <a:ext cx="11508944" cy="565987"/>
          </a:xfrm>
          <a:noFill/>
        </p:spPr>
        <p:txBody>
          <a:bodyPr lIns="0" tIns="0" rIns="0" bIns="0" anchor="b"/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ZWISCHENTITEL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8623" y="3175889"/>
            <a:ext cx="11508944" cy="484632"/>
          </a:xfrm>
          <a:prstGeom prst="rect">
            <a:avLst/>
          </a:prstGeom>
        </p:spPr>
        <p:txBody>
          <a:bodyPr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7667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idx="17"/>
          </p:nvPr>
        </p:nvSpPr>
        <p:spPr>
          <a:xfrm>
            <a:off x="1" y="1"/>
            <a:ext cx="12189884" cy="5939996"/>
          </a:xfrm>
          <a:prstGeom prst="rect">
            <a:avLst/>
          </a:prstGeom>
          <a:solidFill>
            <a:srgbClr val="156566"/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durch Klicken auf Symbol hinzufügen</a:t>
            </a:r>
            <a:endParaRPr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8623" y="2202533"/>
            <a:ext cx="11508944" cy="565987"/>
          </a:xfrm>
          <a:noFill/>
        </p:spPr>
        <p:txBody>
          <a:bodyPr lIns="0" tIns="0" rIns="0" bIns="0" anchor="b"/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28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HERZLICH WILLKOMMEN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8623" y="3137773"/>
            <a:ext cx="11508944" cy="484632"/>
          </a:xfrm>
          <a:prstGeom prst="rect">
            <a:avLst/>
          </a:prstGeom>
        </p:spPr>
        <p:txBody>
          <a:bodyPr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Vortragstitel</a:t>
            </a:r>
            <a:br>
              <a:rPr lang="de-DE" dirty="0"/>
            </a:br>
            <a:r>
              <a:rPr lang="de-DE" dirty="0"/>
              <a:t>Referent</a:t>
            </a:r>
            <a:endParaRPr dirty="0"/>
          </a:p>
        </p:txBody>
      </p:sp>
      <p:sp>
        <p:nvSpPr>
          <p:cNvPr id="10" name="Foliennummernplatzhalter 20"/>
          <p:cNvSpPr>
            <a:spLocks noGrp="1"/>
          </p:cNvSpPr>
          <p:nvPr>
            <p:ph type="sldNum" sz="quarter" idx="16"/>
          </p:nvPr>
        </p:nvSpPr>
        <p:spPr>
          <a:xfrm>
            <a:off x="5301191" y="6355650"/>
            <a:ext cx="1589617" cy="19034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23FD5-FFB6-5F4B-B85E-E76ADB93074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2665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platzhalter 23"/>
          <p:cNvSpPr>
            <a:spLocks noGrp="1"/>
          </p:cNvSpPr>
          <p:nvPr>
            <p:ph type="body" sz="quarter" idx="14"/>
          </p:nvPr>
        </p:nvSpPr>
        <p:spPr>
          <a:xfrm>
            <a:off x="342698" y="1227137"/>
            <a:ext cx="5753302" cy="4497394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8" name="Foliennummernplatzhalter 17"/>
          <p:cNvSpPr>
            <a:spLocks noGrp="1"/>
          </p:cNvSpPr>
          <p:nvPr>
            <p:ph type="sldNum" sz="quarter" idx="17"/>
          </p:nvPr>
        </p:nvSpPr>
        <p:spPr>
          <a:xfrm>
            <a:off x="5301191" y="6355650"/>
            <a:ext cx="1589617" cy="19034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520EB4-E69F-5047-99DF-B4F4DF65CA9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347629" y="342635"/>
            <a:ext cx="11520000" cy="374437"/>
          </a:xfrm>
          <a:noFill/>
        </p:spPr>
        <p:txBody>
          <a:bodyPr lIns="0" tIns="0" rIns="0" bIns="0"/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i="0" kern="1200" cap="none" baseline="0">
                <a:solidFill>
                  <a:srgbClr val="40404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347629" y="798772"/>
            <a:ext cx="11520000" cy="238725"/>
          </a:xfrm>
          <a:prstGeom prst="rect">
            <a:avLst/>
          </a:prstGeom>
        </p:spPr>
        <p:txBody>
          <a:bodyPr lIns="0" tIns="0" rIns="0" bIns="0" rtlCol="0">
            <a:noAutofit/>
          </a:bodyPr>
          <a:lstStyle>
            <a:lvl1pPr marL="0" indent="0" algn="l">
              <a:spcBef>
                <a:spcPts val="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2" name="Textfeld 1"/>
          <p:cNvSpPr txBox="1"/>
          <p:nvPr userDrawn="1"/>
        </p:nvSpPr>
        <p:spPr>
          <a:xfrm>
            <a:off x="6163719" y="1169023"/>
            <a:ext cx="5703910" cy="4614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33157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49345" y="1238844"/>
            <a:ext cx="11520000" cy="4513384"/>
          </a:xfrm>
          <a:prstGeom prst="rect">
            <a:avLst/>
          </a:prstGeom>
        </p:spPr>
        <p:txBody>
          <a:bodyPr rtlCol="0" anchor="ctr">
            <a:noAutofit/>
          </a:bodyPr>
          <a:lstStyle>
            <a:lvl1pPr algn="ctr">
              <a:buNone/>
              <a:defRPr sz="800"/>
            </a:lvl1pPr>
          </a:lstStyle>
          <a:p>
            <a:pPr lvl="0"/>
            <a:r>
              <a:rPr lang="de-DE" noProof="0" dirty="0"/>
              <a:t>Bild durch Klicken auf Symbol hinzufügen</a:t>
            </a:r>
            <a:endParaRPr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347629" y="342635"/>
            <a:ext cx="11520000" cy="374437"/>
          </a:xfrm>
          <a:noFill/>
        </p:spPr>
        <p:txBody>
          <a:bodyPr lIns="0" tIns="0" rIns="0" bIns="0"/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i="0" kern="1200" cap="none" baseline="0">
                <a:solidFill>
                  <a:srgbClr val="40404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347629" y="798772"/>
            <a:ext cx="11520000" cy="238725"/>
          </a:xfrm>
          <a:prstGeom prst="rect">
            <a:avLst/>
          </a:prstGeom>
        </p:spPr>
        <p:txBody>
          <a:bodyPr lIns="0" tIns="0" rIns="0" bIns="0" rtlCol="0">
            <a:noAutofit/>
          </a:bodyPr>
          <a:lstStyle>
            <a:lvl1pPr marL="0" indent="0" algn="l">
              <a:spcBef>
                <a:spcPts val="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</p:spTree>
    <p:extLst>
      <p:ext uri="{BB962C8B-B14F-4D97-AF65-F5344CB8AC3E}">
        <p14:creationId xmlns:p14="http://schemas.microsoft.com/office/powerpoint/2010/main" val="3245775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338" y="1236665"/>
            <a:ext cx="5159813" cy="453599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78085" y="1236665"/>
            <a:ext cx="5189545" cy="453599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>
          <a:xfrm>
            <a:off x="5301191" y="6355650"/>
            <a:ext cx="1589617" cy="19034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51A5F-C8B1-024D-8335-07423C641AB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46" name="Title 1"/>
          <p:cNvSpPr>
            <a:spLocks noGrp="1"/>
          </p:cNvSpPr>
          <p:nvPr>
            <p:ph type="title" hasCustomPrompt="1"/>
          </p:nvPr>
        </p:nvSpPr>
        <p:spPr>
          <a:xfrm>
            <a:off x="347629" y="342635"/>
            <a:ext cx="11520000" cy="374437"/>
          </a:xfrm>
          <a:noFill/>
        </p:spPr>
        <p:txBody>
          <a:bodyPr lIns="0" tIns="0" rIns="0" bIns="0"/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i="0" kern="1200" cap="none" baseline="0">
                <a:solidFill>
                  <a:srgbClr val="40404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idx="18"/>
          </p:nvPr>
        </p:nvSpPr>
        <p:spPr>
          <a:xfrm>
            <a:off x="347629" y="798772"/>
            <a:ext cx="11520000" cy="238725"/>
          </a:xfrm>
          <a:prstGeom prst="rect">
            <a:avLst/>
          </a:prstGeom>
        </p:spPr>
        <p:txBody>
          <a:bodyPr lIns="0" tIns="0" rIns="0" bIns="0" rtlCol="0">
            <a:noAutofit/>
          </a:bodyPr>
          <a:lstStyle>
            <a:lvl1pPr marL="0" indent="0" algn="l">
              <a:spcBef>
                <a:spcPts val="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</p:spTree>
    <p:extLst>
      <p:ext uri="{BB962C8B-B14F-4D97-AF65-F5344CB8AC3E}">
        <p14:creationId xmlns:p14="http://schemas.microsoft.com/office/powerpoint/2010/main" val="2292469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0977" y="1227138"/>
            <a:ext cx="5177175" cy="100158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0977" y="2236368"/>
            <a:ext cx="5177175" cy="353536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78084" y="1227138"/>
            <a:ext cx="5183269" cy="100158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78084" y="2236368"/>
            <a:ext cx="5183269" cy="353536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5301191" y="6355650"/>
            <a:ext cx="1589617" cy="19034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7639F-C962-6140-88EF-5D64E6061B1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48" name="Title 1"/>
          <p:cNvSpPr>
            <a:spLocks noGrp="1"/>
          </p:cNvSpPr>
          <p:nvPr>
            <p:ph type="title" hasCustomPrompt="1"/>
          </p:nvPr>
        </p:nvSpPr>
        <p:spPr>
          <a:xfrm>
            <a:off x="347629" y="342635"/>
            <a:ext cx="11520000" cy="374437"/>
          </a:xfrm>
          <a:noFill/>
        </p:spPr>
        <p:txBody>
          <a:bodyPr lIns="0" tIns="0" rIns="0" bIns="0"/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i="0" kern="1200" cap="none" baseline="0">
                <a:solidFill>
                  <a:srgbClr val="40404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9" name="Text Placeholder 2"/>
          <p:cNvSpPr>
            <a:spLocks noGrp="1"/>
          </p:cNvSpPr>
          <p:nvPr>
            <p:ph type="body" idx="18"/>
          </p:nvPr>
        </p:nvSpPr>
        <p:spPr>
          <a:xfrm>
            <a:off x="347629" y="798772"/>
            <a:ext cx="11520000" cy="238725"/>
          </a:xfrm>
          <a:prstGeom prst="rect">
            <a:avLst/>
          </a:prstGeom>
        </p:spPr>
        <p:txBody>
          <a:bodyPr lIns="0" tIns="0" rIns="0" bIns="0" rtlCol="0">
            <a:noAutofit/>
          </a:bodyPr>
          <a:lstStyle>
            <a:lvl1pPr marL="0" indent="0" algn="l">
              <a:spcBef>
                <a:spcPts val="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</p:spTree>
    <p:extLst>
      <p:ext uri="{BB962C8B-B14F-4D97-AF65-F5344CB8AC3E}">
        <p14:creationId xmlns:p14="http://schemas.microsoft.com/office/powerpoint/2010/main" val="2483089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>
            <a:spLocks noGrp="1"/>
          </p:cNvSpPr>
          <p:nvPr>
            <p:ph idx="11"/>
          </p:nvPr>
        </p:nvSpPr>
        <p:spPr>
          <a:xfrm>
            <a:off x="352843" y="1236665"/>
            <a:ext cx="5165308" cy="453599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8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26" name="Textplatzhalter 24"/>
          <p:cNvSpPr>
            <a:spLocks noGrp="1"/>
          </p:cNvSpPr>
          <p:nvPr>
            <p:ph type="body" sz="quarter" idx="16"/>
          </p:nvPr>
        </p:nvSpPr>
        <p:spPr>
          <a:xfrm>
            <a:off x="6678085" y="1236665"/>
            <a:ext cx="5189545" cy="45359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>
          <a:xfrm>
            <a:off x="5301191" y="6355650"/>
            <a:ext cx="1589617" cy="19034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970AE-5404-3A4D-B71D-02F46BBB343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47" name="Title 1"/>
          <p:cNvSpPr>
            <a:spLocks noGrp="1"/>
          </p:cNvSpPr>
          <p:nvPr>
            <p:ph type="title" hasCustomPrompt="1"/>
          </p:nvPr>
        </p:nvSpPr>
        <p:spPr>
          <a:xfrm>
            <a:off x="347629" y="342635"/>
            <a:ext cx="11520000" cy="374437"/>
          </a:xfrm>
          <a:noFill/>
        </p:spPr>
        <p:txBody>
          <a:bodyPr lIns="0" tIns="0" rIns="0" bIns="0"/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i="0" kern="1200" cap="none" baseline="0">
                <a:solidFill>
                  <a:srgbClr val="40404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8" name="Text Placeholder 2"/>
          <p:cNvSpPr>
            <a:spLocks noGrp="1"/>
          </p:cNvSpPr>
          <p:nvPr>
            <p:ph type="body" idx="20"/>
          </p:nvPr>
        </p:nvSpPr>
        <p:spPr>
          <a:xfrm>
            <a:off x="347629" y="798772"/>
            <a:ext cx="11520000" cy="238725"/>
          </a:xfrm>
          <a:prstGeom prst="rect">
            <a:avLst/>
          </a:prstGeom>
        </p:spPr>
        <p:txBody>
          <a:bodyPr lIns="0" tIns="0" rIns="0" bIns="0" rtlCol="0">
            <a:noAutofit/>
          </a:bodyPr>
          <a:lstStyle>
            <a:lvl1pPr marL="0" indent="0" algn="l">
              <a:spcBef>
                <a:spcPts val="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</a:p>
        </p:txBody>
      </p:sp>
    </p:spTree>
    <p:extLst>
      <p:ext uri="{BB962C8B-B14F-4D97-AF65-F5344CB8AC3E}">
        <p14:creationId xmlns:p14="http://schemas.microsoft.com/office/powerpoint/2010/main" val="3532663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3640139"/>
            <a:ext cx="12192000" cy="2298187"/>
          </a:xfrm>
          <a:prstGeom prst="rect">
            <a:avLst/>
          </a:prstGeom>
          <a:solidFill>
            <a:srgbClr val="156566"/>
          </a:solidFill>
        </p:spPr>
        <p:txBody>
          <a:bodyPr vert="horz" lIns="252000" tIns="360000" rIns="252000" bIns="360000" rtlCol="0" anchor="t" anchorCtr="0">
            <a:noAutofit/>
          </a:bodyPr>
          <a:lstStyle/>
          <a:p>
            <a:endParaRPr lang="de-DE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0" y="5945966"/>
            <a:ext cx="12192000" cy="158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03" r:id="rId2"/>
    <p:sldLayoutId id="2147483709" r:id="rId3"/>
    <p:sldLayoutId id="2147483704" r:id="rId4"/>
    <p:sldLayoutId id="2147483705" r:id="rId5"/>
    <p:sldLayoutId id="214748370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7" r:id="rId13"/>
    <p:sldLayoutId id="2147483708" r:id="rId14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latin typeface="+mj-lt"/>
          <a:ea typeface="ヒラギノ角ゴ Pro W3" charset="0"/>
          <a:cs typeface="ヒラギノ角ゴ Pro W3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Arial" charset="0"/>
          <a:ea typeface="ヒラギノ角ゴ Pro W3" charset="0"/>
          <a:cs typeface="ヒラギノ角ゴ Pro W3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Arial" charset="0"/>
          <a:ea typeface="ヒラギノ角ゴ Pro W3" charset="0"/>
          <a:cs typeface="ヒラギノ角ゴ Pro W3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Arial" charset="0"/>
          <a:ea typeface="ヒラギノ角ゴ Pro W3" charset="0"/>
          <a:cs typeface="ヒラギノ角ゴ Pro W3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Arial" charset="0"/>
          <a:ea typeface="ヒラギノ角ゴ Pro W3" charset="0"/>
          <a:cs typeface="ヒラギノ角ゴ Pro W3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Arial" charset="0"/>
          <a:ea typeface="ヒラギノ角ゴ Pro W3" charset="0"/>
          <a:cs typeface="ヒラギノ角ゴ Pro W3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Arial" charset="0"/>
          <a:ea typeface="ヒラギノ角ゴ Pro W3" charset="0"/>
          <a:cs typeface="ヒラギノ角ゴ Pro W3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Arial" charset="0"/>
          <a:ea typeface="ヒラギノ角ゴ Pro W3" charset="0"/>
          <a:cs typeface="ヒラギノ角ゴ Pro W3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Arial" charset="0"/>
          <a:ea typeface="ヒラギノ角ゴ Pro W3" charset="0"/>
          <a:cs typeface="ヒラギノ角ゴ Pro W3" charset="0"/>
        </a:defRPr>
      </a:lvl9pPr>
    </p:titleStyle>
    <p:bodyStyle>
      <a:lvl1pPr marL="342900" indent="-342900" algn="l" rtl="0" eaLnBrk="1" fontAlgn="base" hangingPunct="1">
        <a:spcBef>
          <a:spcPts val="2000"/>
        </a:spcBef>
        <a:spcAft>
          <a:spcPct val="0"/>
        </a:spcAft>
        <a:buClr>
          <a:srgbClr val="A6A6A6"/>
        </a:buClr>
        <a:buSzPct val="90000"/>
        <a:buFont typeface="Wingdings" charset="0"/>
        <a:defRPr sz="2400" kern="1200">
          <a:solidFill>
            <a:srgbClr val="5D5D5D"/>
          </a:solidFill>
          <a:latin typeface="+mn-lt"/>
          <a:ea typeface="ヒラギノ角ゴ Pro W3" charset="0"/>
          <a:cs typeface="ヒラギノ角ゴ Pro W3" charset="0"/>
        </a:defRPr>
      </a:lvl1pPr>
      <a:lvl2pPr marL="914400" indent="-457200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90000"/>
        <a:buFont typeface="Wingdings" charset="0"/>
        <a:buChar char=""/>
        <a:defRPr sz="2200" kern="1200">
          <a:solidFill>
            <a:srgbClr val="5D5D5D"/>
          </a:solidFill>
          <a:latin typeface="+mn-lt"/>
          <a:ea typeface="ヒラギノ角ゴ Pro W3" charset="0"/>
          <a:cs typeface="+mn-cs"/>
        </a:defRPr>
      </a:lvl2pPr>
      <a:lvl3pPr marL="1260475" indent="-346075" algn="l" rtl="0" eaLnBrk="1" fontAlgn="base" hangingPunct="1">
        <a:spcBef>
          <a:spcPts val="600"/>
        </a:spcBef>
        <a:spcAft>
          <a:spcPct val="0"/>
        </a:spcAft>
        <a:buClr>
          <a:srgbClr val="00CC33"/>
        </a:buClr>
        <a:buSzPct val="90000"/>
        <a:buFont typeface="Wingdings" charset="0"/>
        <a:buChar char=""/>
        <a:defRPr sz="2000" kern="1200">
          <a:solidFill>
            <a:srgbClr val="5D5D5D"/>
          </a:solidFill>
          <a:latin typeface="+mn-lt"/>
          <a:ea typeface="ヒラギノ角ゴ Pro W3" charset="0"/>
          <a:cs typeface="+mn-cs"/>
        </a:defRPr>
      </a:lvl3pPr>
      <a:lvl4pPr marL="1600200" indent="-339725" algn="l" rtl="0" eaLnBrk="1" fontAlgn="base" hangingPunct="1">
        <a:spcBef>
          <a:spcPts val="600"/>
        </a:spcBef>
        <a:spcAft>
          <a:spcPct val="0"/>
        </a:spcAft>
        <a:buClr>
          <a:srgbClr val="707070"/>
        </a:buClr>
        <a:buSzPct val="90000"/>
        <a:buFont typeface="Wingdings" charset="0"/>
        <a:buChar char=""/>
        <a:defRPr kern="1200">
          <a:solidFill>
            <a:srgbClr val="5D5D5D"/>
          </a:solidFill>
          <a:latin typeface="+mn-lt"/>
          <a:ea typeface="ヒラギノ角ゴ Pro W3" charset="0"/>
          <a:cs typeface="+mn-cs"/>
        </a:defRPr>
      </a:lvl4pPr>
      <a:lvl5pPr marL="1939925" indent="-331788" algn="l" rtl="0" eaLnBrk="1" fontAlgn="base" hangingPunct="1">
        <a:spcBef>
          <a:spcPts val="600"/>
        </a:spcBef>
        <a:spcAft>
          <a:spcPct val="0"/>
        </a:spcAft>
        <a:buClr>
          <a:srgbClr val="A6A6A6"/>
        </a:buClr>
        <a:buSzPct val="90000"/>
        <a:buFont typeface="Wingdings" charset="0"/>
        <a:buChar char=""/>
        <a:defRPr kern="1200">
          <a:solidFill>
            <a:srgbClr val="5D5D5D"/>
          </a:solidFill>
          <a:latin typeface="+mn-lt"/>
          <a:ea typeface="ヒラギノ角ゴ Pro W3" charset="0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D4129-61E9-46A9-AB6F-4DD8AE841471}" type="datetimeFigureOut">
              <a:rPr lang="de-DE" smtClean="0"/>
              <a:t>24.04.2024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B4DCB-D0BE-47B9-94A9-18BF8722A2F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9661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23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/>
          <p:cNvSpPr txBox="1"/>
          <p:nvPr/>
        </p:nvSpPr>
        <p:spPr>
          <a:xfrm>
            <a:off x="6663113" y="3466263"/>
            <a:ext cx="1734938" cy="104008"/>
          </a:xfrm>
          <a:prstGeom prst="rect">
            <a:avLst/>
          </a:prstGeom>
        </p:spPr>
        <p:txBody>
          <a:bodyPr lIns="0" tIns="0" rIns="0" bIns="0" rtlCol="0">
            <a:noAutofit/>
          </a:bodyPr>
          <a:lstStyle>
            <a:defPPr>
              <a:defRPr lang="de-DE"/>
            </a:defPPr>
            <a:lvl1pPr marL="0" indent="0" defTabSz="91440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400" i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indent="0" algn="ctr" eaLnBrk="1" hangingPunct="1">
              <a:spcBef>
                <a:spcPts val="600"/>
              </a:spcBef>
              <a:buClr>
                <a:schemeClr val="accent2"/>
              </a:buClr>
              <a:buSzPct val="90000"/>
              <a:buFont typeface="Wingdings" charset="0"/>
              <a:buNone/>
              <a:defRPr sz="2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2pPr>
            <a:lvl3pPr indent="0" algn="ctr" eaLnBrk="1" hangingPunct="1">
              <a:spcBef>
                <a:spcPts val="600"/>
              </a:spcBef>
              <a:buClr>
                <a:srgbClr val="00CC33"/>
              </a:buClr>
              <a:buSzPct val="90000"/>
              <a:buFont typeface="Wingdings" charset="0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3pPr>
            <a:lvl4pPr indent="0" algn="ctr" eaLnBrk="1" hangingPunct="1">
              <a:spcBef>
                <a:spcPts val="600"/>
              </a:spcBef>
              <a:buClr>
                <a:srgbClr val="707070"/>
              </a:buClr>
              <a:buSzPct val="90000"/>
              <a:buFont typeface="Wingdings" charset="0"/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4pPr>
            <a:lvl5pPr indent="0" algn="ctr" eaLnBrk="1" hangingPunct="1">
              <a:spcBef>
                <a:spcPts val="600"/>
              </a:spcBef>
              <a:buClr>
                <a:srgbClr val="A6A6A6"/>
              </a:buClr>
              <a:buSzPct val="90000"/>
              <a:buFont typeface="Wingdings" charset="0"/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5pPr>
            <a:lvl6pPr indent="0" algn="ctr" defTabSz="914400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None/>
              <a:defRPr sz="18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indent="0" algn="ctr" defTabSz="914400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indent="0" algn="ctr" defTabSz="914400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None/>
              <a:defRPr sz="18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indent="0" algn="ctr" defTabSz="914400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800" i="0" dirty="0">
                <a:solidFill>
                  <a:schemeClr val="bg1"/>
                </a:solidFill>
              </a:rPr>
              <a:t> © Cinema del Sol </a:t>
            </a:r>
          </a:p>
        </p:txBody>
      </p:sp>
      <p:sp>
        <p:nvSpPr>
          <p:cNvPr id="20" name="Textplatzhalter 1"/>
          <p:cNvSpPr txBox="1">
            <a:spLocks/>
          </p:cNvSpPr>
          <p:nvPr/>
        </p:nvSpPr>
        <p:spPr>
          <a:xfrm>
            <a:off x="347628" y="1346822"/>
            <a:ext cx="7142831" cy="442913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ts val="2000"/>
              </a:spcBef>
              <a:spcAft>
                <a:spcPct val="0"/>
              </a:spcAft>
              <a:buClr>
                <a:srgbClr val="A6A6A6"/>
              </a:buClr>
              <a:buSzPct val="90000"/>
              <a:buFont typeface="Wingdings" charset="0"/>
              <a:defRPr sz="2400" kern="1200">
                <a:solidFill>
                  <a:srgbClr val="5D5D5D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914400" indent="-45720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charset="0"/>
              <a:buChar char=""/>
              <a:defRPr sz="2200" kern="1200">
                <a:solidFill>
                  <a:srgbClr val="5D5D5D"/>
                </a:solidFill>
                <a:latin typeface="+mn-lt"/>
                <a:ea typeface="ヒラギノ角ゴ Pro W3" charset="0"/>
                <a:cs typeface="+mn-cs"/>
              </a:defRPr>
            </a:lvl2pPr>
            <a:lvl3pPr marL="1260475" indent="-346075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00CC33"/>
              </a:buClr>
              <a:buSzPct val="90000"/>
              <a:buFont typeface="Wingdings" charset="0"/>
              <a:buChar char=""/>
              <a:defRPr sz="2000" kern="1200">
                <a:solidFill>
                  <a:srgbClr val="5D5D5D"/>
                </a:solidFill>
                <a:latin typeface="+mn-lt"/>
                <a:ea typeface="ヒラギノ角ゴ Pro W3" charset="0"/>
                <a:cs typeface="+mn-cs"/>
              </a:defRPr>
            </a:lvl3pPr>
            <a:lvl4pPr marL="1600200" indent="-339725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707070"/>
              </a:buClr>
              <a:buSzPct val="90000"/>
              <a:buFont typeface="Wingdings" charset="0"/>
              <a:buChar char=""/>
              <a:defRPr kern="1200">
                <a:solidFill>
                  <a:srgbClr val="5D5D5D"/>
                </a:solidFill>
                <a:latin typeface="+mn-lt"/>
                <a:ea typeface="ヒラギノ角ゴ Pro W3" charset="0"/>
                <a:cs typeface="+mn-cs"/>
              </a:defRPr>
            </a:lvl4pPr>
            <a:lvl5pPr marL="1939925" indent="-331788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rgbClr val="A6A6A6"/>
              </a:buClr>
              <a:buSzPct val="90000"/>
              <a:buFont typeface="Wingdings" charset="0"/>
              <a:buChar char=""/>
              <a:defRPr kern="1200">
                <a:solidFill>
                  <a:srgbClr val="5D5D5D"/>
                </a:solidFill>
                <a:latin typeface="+mn-lt"/>
                <a:ea typeface="ヒラギノ角ゴ Pro W3" charset="0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00" indent="0" defTabSz="914400">
              <a:spcBef>
                <a:spcPts val="600"/>
              </a:spcBef>
            </a:pPr>
            <a:endParaRPr lang="de-DE" sz="1800" b="1" dirty="0"/>
          </a:p>
        </p:txBody>
      </p:sp>
      <p:sp>
        <p:nvSpPr>
          <p:cNvPr id="11" name="Textfeld 10"/>
          <p:cNvSpPr txBox="1"/>
          <p:nvPr/>
        </p:nvSpPr>
        <p:spPr>
          <a:xfrm>
            <a:off x="920601" y="1207867"/>
            <a:ext cx="7101003" cy="3924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spcBef>
                <a:spcPts val="1800"/>
              </a:spcBef>
              <a:buClr>
                <a:srgbClr val="A6A6A6"/>
              </a:buClr>
              <a:buSzPct val="90000"/>
              <a:defRPr/>
            </a:pPr>
            <a:r>
              <a:rPr lang="de-DE" b="1">
                <a:solidFill>
                  <a:schemeClr val="tx2">
                    <a:lumMod val="75000"/>
                  </a:schemeClr>
                </a:solidFill>
              </a:rPr>
              <a:t>Schritt 1: </a:t>
            </a:r>
            <a:r>
              <a:rPr lang="de-DE">
                <a:solidFill>
                  <a:schemeClr val="tx2">
                    <a:lumMod val="75000"/>
                  </a:schemeClr>
                </a:solidFill>
              </a:rPr>
              <a:t>Antrag auf einen Gutschein herunterladen</a:t>
            </a:r>
          </a:p>
          <a:p>
            <a:pPr defTabSz="914400">
              <a:spcBef>
                <a:spcPts val="1800"/>
              </a:spcBef>
              <a:buClr>
                <a:srgbClr val="A6A6A6"/>
              </a:buClr>
              <a:buSzPct val="90000"/>
              <a:defRPr/>
            </a:pPr>
            <a:r>
              <a:rPr lang="de-DE" b="1">
                <a:solidFill>
                  <a:schemeClr val="tx2">
                    <a:lumMod val="75000"/>
                  </a:schemeClr>
                </a:solidFill>
              </a:rPr>
              <a:t>Schritt 2:</a:t>
            </a:r>
            <a:r>
              <a:rPr lang="de-DE">
                <a:solidFill>
                  <a:schemeClr val="tx2">
                    <a:lumMod val="75000"/>
                  </a:schemeClr>
                </a:solidFill>
              </a:rPr>
              <a:t> Antrag ausfüllen und an Kommune senden</a:t>
            </a:r>
          </a:p>
          <a:p>
            <a:pPr defTabSz="914400">
              <a:spcBef>
                <a:spcPts val="1800"/>
              </a:spcBef>
              <a:buClr>
                <a:srgbClr val="A6A6A6"/>
              </a:buClr>
              <a:buSzPct val="90000"/>
              <a:defRPr/>
            </a:pPr>
            <a:r>
              <a:rPr lang="de-DE" b="1">
                <a:solidFill>
                  <a:schemeClr val="tx2">
                    <a:lumMod val="75000"/>
                  </a:schemeClr>
                </a:solidFill>
              </a:rPr>
              <a:t>Schritt 3:</a:t>
            </a:r>
            <a:r>
              <a:rPr lang="de-DE">
                <a:solidFill>
                  <a:schemeClr val="tx2">
                    <a:lumMod val="75000"/>
                  </a:schemeClr>
                </a:solidFill>
              </a:rPr>
              <a:t> Gutschein erhalten </a:t>
            </a:r>
          </a:p>
          <a:p>
            <a:pPr defTabSz="914400">
              <a:spcBef>
                <a:spcPts val="1800"/>
              </a:spcBef>
              <a:buClr>
                <a:srgbClr val="A6A6A6"/>
              </a:buClr>
              <a:buSzPct val="90000"/>
              <a:defRPr/>
            </a:pPr>
            <a:r>
              <a:rPr lang="de-DE" b="1">
                <a:solidFill>
                  <a:schemeClr val="tx2">
                    <a:lumMod val="75000"/>
                  </a:schemeClr>
                </a:solidFill>
              </a:rPr>
              <a:t>Schritt 4:</a:t>
            </a:r>
            <a:r>
              <a:rPr lang="de-DE">
                <a:solidFill>
                  <a:schemeClr val="tx2">
                    <a:lumMod val="75000"/>
                  </a:schemeClr>
                </a:solidFill>
              </a:rPr>
              <a:t> Termin für Energieberatung vereinbaren</a:t>
            </a:r>
          </a:p>
          <a:p>
            <a:pPr defTabSz="914400">
              <a:spcBef>
                <a:spcPts val="1800"/>
              </a:spcBef>
              <a:buClr>
                <a:srgbClr val="A6A6A6"/>
              </a:buClr>
              <a:buSzPct val="90000"/>
              <a:defRPr/>
            </a:pPr>
            <a:r>
              <a:rPr lang="de-DE" b="1">
                <a:solidFill>
                  <a:schemeClr val="tx2">
                    <a:lumMod val="75000"/>
                  </a:schemeClr>
                </a:solidFill>
              </a:rPr>
              <a:t>Schritt 5:</a:t>
            </a:r>
            <a:r>
              <a:rPr lang="de-DE">
                <a:solidFill>
                  <a:schemeClr val="tx2">
                    <a:lumMod val="75000"/>
                  </a:schemeClr>
                </a:solidFill>
              </a:rPr>
              <a:t> Rückantwort ausfüllen und an Kommune senden</a:t>
            </a:r>
          </a:p>
          <a:p>
            <a:pPr defTabSz="914400">
              <a:spcBef>
                <a:spcPts val="1800"/>
              </a:spcBef>
              <a:buClr>
                <a:srgbClr val="A6A6A6"/>
              </a:buClr>
              <a:buSzPct val="90000"/>
              <a:defRPr/>
            </a:pPr>
            <a:r>
              <a:rPr lang="de-DE" b="1">
                <a:solidFill>
                  <a:schemeClr val="tx2">
                    <a:lumMod val="75000"/>
                  </a:schemeClr>
                </a:solidFill>
              </a:rPr>
              <a:t>Schritt 6:</a:t>
            </a:r>
            <a:r>
              <a:rPr lang="de-DE">
                <a:solidFill>
                  <a:schemeClr val="tx2">
                    <a:lumMod val="75000"/>
                  </a:schemeClr>
                </a:solidFill>
              </a:rPr>
              <a:t> Beratungstermin durchführen</a:t>
            </a:r>
          </a:p>
          <a:p>
            <a:pPr defTabSz="914400">
              <a:spcBef>
                <a:spcPts val="1800"/>
              </a:spcBef>
              <a:buClr>
                <a:srgbClr val="A6A6A6"/>
              </a:buClr>
              <a:buSzPct val="90000"/>
              <a:defRPr/>
            </a:pPr>
            <a:r>
              <a:rPr lang="de-DE" b="1">
                <a:solidFill>
                  <a:schemeClr val="tx2">
                    <a:lumMod val="75000"/>
                  </a:schemeClr>
                </a:solidFill>
              </a:rPr>
              <a:t>Schritt 7:</a:t>
            </a:r>
            <a:r>
              <a:rPr lang="de-DE">
                <a:solidFill>
                  <a:schemeClr val="tx2">
                    <a:lumMod val="75000"/>
                  </a:schemeClr>
                </a:solidFill>
              </a:rPr>
              <a:t> Rechnung (Kopie) über Beratung an Kommune senden</a:t>
            </a:r>
          </a:p>
          <a:p>
            <a:pPr defTabSz="914400">
              <a:spcBef>
                <a:spcPts val="1800"/>
              </a:spcBef>
              <a:buClr>
                <a:srgbClr val="A6A6A6"/>
              </a:buClr>
              <a:buSzPct val="90000"/>
              <a:defRPr/>
            </a:pPr>
            <a:r>
              <a:rPr lang="de-DE" b="1">
                <a:solidFill>
                  <a:schemeClr val="tx2">
                    <a:lumMod val="75000"/>
                  </a:schemeClr>
                </a:solidFill>
              </a:rPr>
              <a:t>Schritt 8: </a:t>
            </a:r>
            <a:r>
              <a:rPr lang="de-DE">
                <a:solidFill>
                  <a:schemeClr val="tx2">
                    <a:lumMod val="75000"/>
                  </a:schemeClr>
                </a:solidFill>
              </a:rPr>
              <a:t>Rechnungskosten </a:t>
            </a:r>
            <a:r>
              <a:rPr lang="de-DE" u="sng">
                <a:solidFill>
                  <a:schemeClr val="tx2">
                    <a:lumMod val="75000"/>
                  </a:schemeClr>
                </a:solidFill>
              </a:rPr>
              <a:t>bis maximal</a:t>
            </a:r>
            <a:r>
              <a:rPr lang="de-DE">
                <a:solidFill>
                  <a:schemeClr val="tx2">
                    <a:lumMod val="75000"/>
                  </a:schemeClr>
                </a:solidFill>
              </a:rPr>
              <a:t> 100 € erstattet bekommen</a:t>
            </a:r>
          </a:p>
        </p:txBody>
      </p:sp>
      <p:sp>
        <p:nvSpPr>
          <p:cNvPr id="12" name="Titel 3"/>
          <p:cNvSpPr>
            <a:spLocks noGrp="1"/>
          </p:cNvSpPr>
          <p:nvPr>
            <p:ph type="title"/>
          </p:nvPr>
        </p:nvSpPr>
        <p:spPr>
          <a:xfrm>
            <a:off x="347629" y="143123"/>
            <a:ext cx="6543179" cy="374437"/>
          </a:xfrm>
        </p:spPr>
        <p:txBody>
          <a:bodyPr/>
          <a:lstStyle/>
          <a:p>
            <a:r>
              <a:rPr lang="de-DE"/>
              <a:t>Gutscheine „Energieberatung“</a:t>
            </a:r>
            <a:endParaRPr lang="de-DE" dirty="0"/>
          </a:p>
        </p:txBody>
      </p:sp>
      <p:sp>
        <p:nvSpPr>
          <p:cNvPr id="13" name="Textplatzhalter 4"/>
          <p:cNvSpPr>
            <a:spLocks noGrp="1"/>
          </p:cNvSpPr>
          <p:nvPr>
            <p:ph type="body" idx="1"/>
          </p:nvPr>
        </p:nvSpPr>
        <p:spPr>
          <a:xfrm>
            <a:off x="347629" y="599260"/>
            <a:ext cx="10499588" cy="238725"/>
          </a:xfrm>
        </p:spPr>
        <p:txBody>
          <a:bodyPr/>
          <a:lstStyle/>
          <a:p>
            <a:r>
              <a:rPr lang="de-DE">
                <a:solidFill>
                  <a:schemeClr val="bg1">
                    <a:lumMod val="65000"/>
                  </a:schemeClr>
                </a:solidFill>
              </a:rPr>
              <a:t>Schritt für Schritt Anleitung für Eigenheimbesitzer:Innen</a:t>
            </a:r>
          </a:p>
          <a:p>
            <a:r>
              <a:rPr lang="de-DE">
                <a:solidFill>
                  <a:srgbClr val="FF0000"/>
                </a:solidFill>
              </a:rPr>
              <a:t> </a:t>
            </a:r>
            <a:r>
              <a:rPr lang="de-DE" dirty="0">
                <a:solidFill>
                  <a:srgbClr val="FF0000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65181799"/>
      </p:ext>
    </p:extLst>
  </p:cSld>
  <p:clrMapOvr>
    <a:masterClrMapping/>
  </p:clrMapOvr>
</p:sld>
</file>

<file path=ppt/theme/theme1.xml><?xml version="1.0" encoding="utf-8"?>
<a:theme xmlns:a="http://schemas.openxmlformats.org/drawingml/2006/main" name="RVR_pptVorlage">
  <a:themeElements>
    <a:clrScheme name="Benutzerdefiniert 2">
      <a:dk1>
        <a:srgbClr val="404040"/>
      </a:dk1>
      <a:lt1>
        <a:sysClr val="window" lastClr="FFFFFF"/>
      </a:lt1>
      <a:dk2>
        <a:srgbClr val="808080"/>
      </a:dk2>
      <a:lt2>
        <a:srgbClr val="BFBFBF"/>
      </a:lt2>
      <a:accent1>
        <a:srgbClr val="156566"/>
      </a:accent1>
      <a:accent2>
        <a:srgbClr val="156566"/>
      </a:accent2>
      <a:accent3>
        <a:srgbClr val="00CC33"/>
      </a:accent3>
      <a:accent4>
        <a:srgbClr val="CCCC33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pek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RVR_pptVorlage</Template>
  <TotalTime>0</TotalTime>
  <Words>84</Words>
  <Application>Microsoft Office PowerPoint</Application>
  <PresentationFormat>Breitbild</PresentationFormat>
  <Paragraphs>12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RVR_pptVorlage</vt:lpstr>
      <vt:lpstr>Benutzerdefiniertes Design</vt:lpstr>
      <vt:lpstr>Gutscheine „Energieberatung“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HERZLICH WILLKOMMEN.</dc:title>
  <dc:creator>Microsoft Office-Benutzer</dc:creator>
  <cp:lastModifiedBy>Rauch, Barbara</cp:lastModifiedBy>
  <cp:revision>684</cp:revision>
  <dcterms:created xsi:type="dcterms:W3CDTF">2019-01-09T09:05:19Z</dcterms:created>
  <dcterms:modified xsi:type="dcterms:W3CDTF">2024-04-24T11:33:23Z</dcterms:modified>
</cp:coreProperties>
</file>